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F94B6E-6F1E-4333-BAB9-21E864989B30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3302B3-885C-4760-95B2-552E08F532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Manmeeet</a:t>
            </a:r>
            <a:r>
              <a:rPr lang="en-US" dirty="0" smtClean="0"/>
              <a:t> Gill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Active and passive voice quiz!!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0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Active or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2098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5. The car was hit by the truck.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435311" cy="180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15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answer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1336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>
                <a:latin typeface="Blackadder ITC" panose="04020505051007020D02" pitchFamily="82" charset="0"/>
              </a:rPr>
              <a:t>Passive</a:t>
            </a:r>
            <a:endParaRPr lang="en-US" sz="40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4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Active or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9812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6. Directions will be given by the teacher.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199"/>
            <a:ext cx="2026068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96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answer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21336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>
                <a:latin typeface="Blackadder ITC" panose="04020505051007020D02" pitchFamily="82" charset="0"/>
              </a:rPr>
              <a:t>Passive</a:t>
            </a:r>
            <a:endParaRPr lang="en-US" sz="3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64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Active or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098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" indent="0">
              <a:buNone/>
            </a:pP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7. Who ate the last cookie?</a:t>
            </a:r>
          </a:p>
          <a:p>
            <a:pPr marL="45720" indent="0">
              <a:buNone/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381250" cy="14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52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answer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9812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>
                <a:latin typeface="Blackadder ITC" panose="04020505051007020D02" pitchFamily="82" charset="0"/>
              </a:rPr>
              <a:t>Active</a:t>
            </a:r>
            <a:endParaRPr lang="en-US" sz="3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3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Active or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9812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" indent="0">
              <a:buNone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8. The Grand Canyon is visited by many people each year.</a:t>
            </a:r>
          </a:p>
          <a:p>
            <a:pPr marL="45720" indent="0">
              <a:buNone/>
            </a:pP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819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69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answer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1336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>
                <a:latin typeface="Blackadder ITC" panose="04020505051007020D02" pitchFamily="82" charset="0"/>
              </a:rPr>
              <a:t>Passive</a:t>
            </a:r>
            <a:endParaRPr lang="en-US" sz="40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1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Active or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1336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9. The picture was posted by Tom. 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9200"/>
            <a:ext cx="1826079" cy="131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12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answer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2098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>
                <a:latin typeface="Blackadder ITC" panose="04020505051007020D02" pitchFamily="82" charset="0"/>
              </a:rPr>
              <a:t>Passive</a:t>
            </a:r>
            <a:endParaRPr lang="en-US" sz="3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Active or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8288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1. Sam ate six shrimp at dinner.   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2057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516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Active or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51460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10. Tessa donated money to a homeless shelter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538761" cy="142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97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Answer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2860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>
                <a:latin typeface="Blackadder ITC" panose="04020505051007020D02" pitchFamily="82" charset="0"/>
              </a:rPr>
              <a:t>Active</a:t>
            </a:r>
            <a:endParaRPr lang="en-US" sz="3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8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09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end………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97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answer is…..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23622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>
                <a:latin typeface="Blackadder ITC" panose="04020505051007020D02" pitchFamily="82" charset="0"/>
              </a:rPr>
              <a:t>Active </a:t>
            </a:r>
            <a:endParaRPr lang="en-US" sz="40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7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Active or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362200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2. I ran the obstacle course in record time.                           </a:t>
            </a:r>
          </a:p>
          <a:p>
            <a:pPr marL="45720" indent="0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3050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4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answer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22098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>
                <a:latin typeface="Blackadder ITC" panose="04020505051007020D02" pitchFamily="82" charset="0"/>
              </a:rPr>
              <a:t>Active</a:t>
            </a:r>
            <a:endParaRPr lang="en-US" sz="40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4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Active or Passive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981200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3. The treaty is being signed by two governors.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70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answer is…..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3257" y="202692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>
                <a:latin typeface="Blackadder ITC" panose="04020505051007020D02" pitchFamily="82" charset="0"/>
              </a:rPr>
              <a:t>Passive</a:t>
            </a:r>
            <a:endParaRPr lang="en-US" sz="40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0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Active or 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0574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4. The forest fire destroyed half of the city.  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1562101" cy="152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13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answer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0574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>
                <a:latin typeface="Blackadder ITC" panose="04020505051007020D02" pitchFamily="82" charset="0"/>
              </a:rPr>
              <a:t>Active</a:t>
            </a:r>
            <a:endParaRPr lang="en-US" sz="3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0275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205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Slipstream</vt:lpstr>
      <vt:lpstr>Active and passive voice quiz!!</vt:lpstr>
      <vt:lpstr>Answer Active or Passive</vt:lpstr>
      <vt:lpstr>The answer is…..</vt:lpstr>
      <vt:lpstr>Answer Active or Passive</vt:lpstr>
      <vt:lpstr>The answer is….</vt:lpstr>
      <vt:lpstr>Answer Active or Passive </vt:lpstr>
      <vt:lpstr>The answer is…..</vt:lpstr>
      <vt:lpstr>Answer Active or Passive</vt:lpstr>
      <vt:lpstr>The answer is….</vt:lpstr>
      <vt:lpstr>Answer Active or Passive</vt:lpstr>
      <vt:lpstr>The answer is….</vt:lpstr>
      <vt:lpstr>Answer Active or Passive</vt:lpstr>
      <vt:lpstr>The answer is….</vt:lpstr>
      <vt:lpstr>Answer Active or Passive</vt:lpstr>
      <vt:lpstr>The answer is….</vt:lpstr>
      <vt:lpstr>Answer Active or Passive</vt:lpstr>
      <vt:lpstr>The answer is….</vt:lpstr>
      <vt:lpstr>Answer Active or Passive</vt:lpstr>
      <vt:lpstr>The answer is….</vt:lpstr>
      <vt:lpstr>Answer Active or Passive</vt:lpstr>
      <vt:lpstr>The Answer is….</vt:lpstr>
      <vt:lpstr>The end………  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and passive voice quiz!!</dc:title>
  <dc:creator>Gill, Manmeet</dc:creator>
  <cp:lastModifiedBy>Gill, Manmeet</cp:lastModifiedBy>
  <cp:revision>4</cp:revision>
  <dcterms:created xsi:type="dcterms:W3CDTF">2014-10-07T13:38:12Z</dcterms:created>
  <dcterms:modified xsi:type="dcterms:W3CDTF">2014-10-07T14:18:27Z</dcterms:modified>
</cp:coreProperties>
</file>